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g7JQR0Hx2HW3y0oYerca2gffrX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0" name="Google Shape;10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" name="Google Shape;10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 amt="85000"/>
          </a:blip>
          <a:srcRect b="15730" l="0" r="0" t="0"/>
          <a:stretch/>
        </p:blipFill>
        <p:spPr>
          <a:xfrm>
            <a:off x="20" y="10"/>
            <a:ext cx="12191980" cy="6849100"/>
          </a:xfrm>
          <a:prstGeom prst="rect">
            <a:avLst/>
          </a:prstGeom>
          <a:noFill/>
          <a:ln>
            <a:noFill/>
          </a:ln>
          <a:effectLst>
            <a:outerShdw blurRad="406400" rotWithShape="0" algn="ctr" dir="5400000" dist="50800">
              <a:srgbClr val="000000">
                <a:alpha val="44313"/>
              </a:srgbClr>
            </a:outerShdw>
          </a:effectLst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5400040" cy="684911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911900" y="405825"/>
            <a:ext cx="6564900" cy="31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>
                <a:solidFill>
                  <a:srgbClr val="FFFFFF"/>
                </a:solidFill>
              </a:rPr>
              <a:t>Programación Concurrente y Distribuida</a:t>
            </a:r>
            <a:endParaRPr sz="3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3600">
                <a:solidFill>
                  <a:srgbClr val="FFFFFF"/>
                </a:solidFill>
              </a:rPr>
              <a:t>Blockchain y Machine Learning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1053700" y="4538725"/>
            <a:ext cx="3150600" cy="18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s-PE" sz="2400">
                <a:solidFill>
                  <a:srgbClr val="FFFFFF"/>
                </a:solidFill>
              </a:rPr>
              <a:t>Hans Soto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s-PE" sz="2400">
                <a:solidFill>
                  <a:srgbClr val="FFFFFF"/>
                </a:solidFill>
              </a:rPr>
              <a:t>Piero Quiroz 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s-PE" sz="2400">
                <a:solidFill>
                  <a:srgbClr val="FFFFFF"/>
                </a:solidFill>
              </a:rPr>
              <a:t>Alonso Arellano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3"/>
          <p:cNvPicPr preferRelativeResize="0"/>
          <p:nvPr/>
        </p:nvPicPr>
        <p:blipFill rotWithShape="1">
          <a:blip r:embed="rId3">
            <a:alphaModFix/>
          </a:blip>
          <a:srcRect b="18500" l="4642" r="8704" t="13914"/>
          <a:stretch/>
        </p:blipFill>
        <p:spPr>
          <a:xfrm>
            <a:off x="-2" y="0"/>
            <a:ext cx="12192001" cy="48985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3"/>
          <p:cNvPicPr preferRelativeResize="0"/>
          <p:nvPr/>
        </p:nvPicPr>
        <p:blipFill rotWithShape="1">
          <a:blip r:embed="rId4">
            <a:alphaModFix/>
          </a:blip>
          <a:srcRect b="13400" l="0" r="0" t="26284"/>
          <a:stretch/>
        </p:blipFill>
        <p:spPr>
          <a:xfrm>
            <a:off x="0" y="-1"/>
            <a:ext cx="12192000" cy="489857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3"/>
          <p:cNvSpPr/>
          <p:nvPr/>
        </p:nvSpPr>
        <p:spPr>
          <a:xfrm>
            <a:off x="0" y="0"/>
            <a:ext cx="12192000" cy="4898571"/>
          </a:xfrm>
          <a:prstGeom prst="rect">
            <a:avLst/>
          </a:prstGeom>
          <a:solidFill>
            <a:srgbClr val="0DAEB5">
              <a:alpha val="7254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77175" y="842346"/>
            <a:ext cx="1037640" cy="1037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4363" y="5283972"/>
            <a:ext cx="3343275" cy="13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3"/>
          <p:cNvSpPr txBox="1"/>
          <p:nvPr/>
        </p:nvSpPr>
        <p:spPr>
          <a:xfrm>
            <a:off x="2986200" y="2806650"/>
            <a:ext cx="62196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4800">
                <a:solidFill>
                  <a:srgbClr val="FFFFFF"/>
                </a:solidFill>
              </a:rPr>
              <a:t>Registros académicos 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5"/>
          <p:cNvSpPr/>
          <p:nvPr/>
        </p:nvSpPr>
        <p:spPr>
          <a:xfrm>
            <a:off x="-3" y="0"/>
            <a:ext cx="12192000" cy="6858000"/>
          </a:xfrm>
          <a:prstGeom prst="rect">
            <a:avLst/>
          </a:prstGeom>
          <a:solidFill>
            <a:srgbClr val="3A3838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5"/>
          <p:cNvSpPr txBox="1"/>
          <p:nvPr/>
        </p:nvSpPr>
        <p:spPr>
          <a:xfrm>
            <a:off x="2986200" y="2806650"/>
            <a:ext cx="62196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4800">
                <a:solidFill>
                  <a:srgbClr val="FFFFFF"/>
                </a:solidFill>
              </a:rPr>
              <a:t>Blockchain</a:t>
            </a:r>
            <a:r>
              <a:rPr lang="es-PE" sz="4800">
                <a:solidFill>
                  <a:srgbClr val="FFFFFF"/>
                </a:solidFill>
              </a:rPr>
              <a:t> </a:t>
            </a:r>
            <a:endParaRPr sz="4800">
              <a:solidFill>
                <a:srgbClr val="FFFFFF"/>
              </a:solidFill>
            </a:endParaRPr>
          </a:p>
        </p:txBody>
      </p:sp>
      <p:pic>
        <p:nvPicPr>
          <p:cNvPr id="105" name="Google Shape;10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70450"/>
            <a:ext cx="12277750" cy="692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mesa&#10;&#10;Descripción generada automáticamente" id="110" name="Google Shape;110;p11"/>
          <p:cNvPicPr preferRelativeResize="0"/>
          <p:nvPr/>
        </p:nvPicPr>
        <p:blipFill rotWithShape="1">
          <a:blip r:embed="rId3">
            <a:alphaModFix/>
          </a:blip>
          <a:srcRect b="10000" l="0" r="0" t="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1"/>
          <p:cNvSpPr/>
          <p:nvPr/>
        </p:nvSpPr>
        <p:spPr>
          <a:xfrm>
            <a:off x="6" y="0"/>
            <a:ext cx="12192000" cy="6858000"/>
          </a:xfrm>
          <a:prstGeom prst="rect">
            <a:avLst/>
          </a:prstGeom>
          <a:solidFill>
            <a:srgbClr val="0DAEB5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1"/>
          <p:cNvSpPr txBox="1"/>
          <p:nvPr/>
        </p:nvSpPr>
        <p:spPr>
          <a:xfrm>
            <a:off x="3577510" y="780625"/>
            <a:ext cx="50370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4800">
                <a:solidFill>
                  <a:srgbClr val="FFFFFF"/>
                </a:solidFill>
              </a:rPr>
              <a:t>Machine Learning</a:t>
            </a:r>
            <a:r>
              <a:rPr lang="es-PE" sz="4800">
                <a:solidFill>
                  <a:srgbClr val="FFFFFF"/>
                </a:solidFill>
              </a:rPr>
              <a:t> </a:t>
            </a:r>
            <a:endParaRPr sz="4800">
              <a:solidFill>
                <a:srgbClr val="FFFFFF"/>
              </a:solidFill>
            </a:endParaRPr>
          </a:p>
        </p:txBody>
      </p:sp>
      <p:pic>
        <p:nvPicPr>
          <p:cNvPr id="113" name="Google Shape;113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7063" y="2209138"/>
            <a:ext cx="6057900" cy="256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2019-09-19T01:43:32Z</dcterms:created>
  <dc:creator>Henry Albert Mayta Segovia</dc:creator>
</cp:coreProperties>
</file>